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30266-58EF-4F33-8344-EC4E290DC2B7}" v="1018" dt="2026-01-31T01:49:03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85" d="100"/>
          <a:sy n="85" d="100"/>
        </p:scale>
        <p:origin x="547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0CA0F-7C84-4950-95EF-1D1D445A3DAD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BB8EA-DCBD-4DA5-A187-FF08CD10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BB8EA-DCBD-4DA5-A187-FF08CD10C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5964-9340-B607-B9C3-6C33EA72D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5877F-961E-7C5E-EADD-EA476AD09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443D1-DEAD-1655-0B87-4D599898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4818-5B41-47B1-BAF1-89F2E0DD414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53FD2-9E6D-B9BF-0860-6962D537E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1CE34-765C-BE93-4243-0D8B08AD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42E-6CB3-48D4-8C4F-9FB81314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3001-0551-A3EE-C3F7-6ED4409D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3E7E8-EBDF-095B-DEE3-17FD3E859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19AEE-0C0B-DA5F-3E8A-176548CB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4818-5B41-47B1-BAF1-89F2E0DD414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C70D2-368A-9130-BA1A-5C026E5E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B4B81-390F-7EF1-9811-9C6BB99A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42E-6CB3-48D4-8C4F-9FB81314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9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625D62-D30C-9640-8DF3-69B13A4F99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1D5D7-12A8-6F41-9421-A21E4FF28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1EC8-60F7-5865-D1A9-EEC88060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4818-5B41-47B1-BAF1-89F2E0DD414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836EA-8C51-6C32-A25B-EF7C307C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138AF-1449-96C3-D2E7-AB9560F7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42E-6CB3-48D4-8C4F-9FB81314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6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FF68-1DAD-36BD-0959-10C1397F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93610-28AA-C876-E47F-51958163D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B547A-7A6A-289A-2A50-E9812A47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4818-5B41-47B1-BAF1-89F2E0DD414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A960C-9546-F507-0028-63D2D619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5A1F5-465A-B148-F705-E95D3961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42E-6CB3-48D4-8C4F-9FB81314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4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80729-25C2-9020-AAD8-F9BCE2E3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70A02-FDA6-A979-14FA-7A15365D2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6DE75-F534-6294-198E-4DC34930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4818-5B41-47B1-BAF1-89F2E0DD414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C9DC0-00EA-7AE7-04F0-E25E098F8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9B200-9DE5-29EE-79E9-77A3A25A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42E-6CB3-48D4-8C4F-9FB81314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6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BA2B3-74A8-8CA8-C6D7-8BE66C76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98734-5A81-48F2-BBEC-652FAED03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FABC2-0B11-ED3C-F7E7-62DF63184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115A3-EE3C-A425-4654-555CF460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4818-5B41-47B1-BAF1-89F2E0DD414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E240D-7830-702F-8AA0-8F64A285A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8BBBA-B30C-A425-BD45-6CA8353FC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42E-6CB3-48D4-8C4F-9FB81314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2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AA1A-9D52-94FA-6F58-542E6690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D9073-D4C8-2617-1544-7A768AD43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7880F-99A9-72EC-59EB-F9A41A5D3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AE2F5-75C0-A662-1E8A-2104B7304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D975DA-2257-D149-8F37-A77590140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DCECB-0F43-F0CF-392A-F46F56274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4818-5B41-47B1-BAF1-89F2E0DD414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02B183-2283-13A0-40FF-676508D5A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C8159-B1F9-21DC-ABDB-9B9F8F85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42E-6CB3-48D4-8C4F-9FB81314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40522-0B70-2B40-9DDD-4B6882A42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FF67B-19D9-D748-1BE0-E9AC4A16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4818-5B41-47B1-BAF1-89F2E0DD414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FE7B1-3B47-6B19-2C4A-1C4FA9ED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38B2D-F318-63EF-4DAD-93939806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42E-6CB3-48D4-8C4F-9FB81314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8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879ED-1DFE-6142-7B5F-7AD258D3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4818-5B41-47B1-BAF1-89F2E0DD414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2D823-E82E-BC47-E655-143A0CB9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8BF62-8918-2757-A5F8-1D4B12C0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42E-6CB3-48D4-8C4F-9FB81314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1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97849-144E-557E-8122-3EEAC601F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04C5-9C14-7F3F-6DD6-AD8C1DF01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F411C-ACE2-0DDE-80F8-8DCEE8E18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8EEB8-CED5-5906-074B-48373393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4818-5B41-47B1-BAF1-89F2E0DD414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0E28D-15B5-E9E3-2EC9-955B85C01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F7227-7159-9615-0EF4-816E5206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42E-6CB3-48D4-8C4F-9FB81314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5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C770-FBA9-02B3-AAC2-E84FA136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6CF18-5FAB-C287-688C-844FEDC40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05992-4BE3-E670-15C2-DC8AC0AFD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0C653-4BF3-9F34-31E5-AAF8D56B5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4818-5B41-47B1-BAF1-89F2E0DD414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38351-8CC4-C0ED-F8B8-4D57D8E0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5741E-7114-4AE9-72F0-8437AD8E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9442E-6CB3-48D4-8C4F-9FB81314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B3A00D-6321-017F-3069-7E12902E2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26B6B-36C7-1C86-2EE0-D0D7C18FC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6EA78-1F37-D62C-17E4-381EAEC3B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FA4818-5B41-47B1-BAF1-89F2E0DD414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74E19-5960-802F-C4E3-420ED9EFE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1C657-E0D9-FB6D-1AB0-1DC36A324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B9442E-6CB3-48D4-8C4F-9FB81314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22B699-6D29-648F-E972-C6455EFF75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35" y="1657370"/>
            <a:ext cx="3161102" cy="31616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C8BDC9-5252-3810-F18E-0C92286EBD1E}"/>
              </a:ext>
            </a:extLst>
          </p:cNvPr>
          <p:cNvSpPr txBox="1"/>
          <p:nvPr/>
        </p:nvSpPr>
        <p:spPr>
          <a:xfrm>
            <a:off x="-30570" y="29601"/>
            <a:ext cx="5799667" cy="33855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Minnesota National Guard Enlisted Association </a:t>
            </a:r>
          </a:p>
          <a:p>
            <a:pPr algn="ctr"/>
            <a:r>
              <a:rPr lang="en-US" b="1" dirty="0"/>
              <a:t>(MNGEA)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Formed in 1970 as a non-profit professional organization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The only professional organization advocating specifically for  MN Guard Enlisted Soldiers, Airmen and its retirees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Designed to protect the benefits Enlisted members &amp; their families have while also advocating for future benefits and quality of life concerns of the Enlisted force.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MNGEA membership also includes membership in the National chapter, Enlisted Association of the National Guard of the Untied States (EANGUS)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Nonprofit arm of EANGUS, National Guard Relief Foundation</a:t>
            </a:r>
            <a:endParaRPr lang="en-US" sz="1400" dirty="0"/>
          </a:p>
          <a:p>
            <a:r>
              <a:rPr lang="en-US" dirty="0"/>
              <a:t>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BDECCF-847A-A7E8-F3D8-1167FA3719DA}"/>
              </a:ext>
            </a:extLst>
          </p:cNvPr>
          <p:cNvCxnSpPr>
            <a:cxnSpLocks/>
          </p:cNvCxnSpPr>
          <p:nvPr/>
        </p:nvCxnSpPr>
        <p:spPr>
          <a:xfrm>
            <a:off x="5738531" y="0"/>
            <a:ext cx="0" cy="685800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AC0FEB-6988-464D-854D-65C301E4A4A6}"/>
              </a:ext>
            </a:extLst>
          </p:cNvPr>
          <p:cNvCxnSpPr/>
          <p:nvPr/>
        </p:nvCxnSpPr>
        <p:spPr>
          <a:xfrm>
            <a:off x="-1" y="3285194"/>
            <a:ext cx="12192000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F10083C-6756-46FD-C004-720B71883B47}"/>
              </a:ext>
            </a:extLst>
          </p:cNvPr>
          <p:cNvSpPr txBox="1"/>
          <p:nvPr/>
        </p:nvSpPr>
        <p:spPr>
          <a:xfrm>
            <a:off x="5799789" y="3285194"/>
            <a:ext cx="6435867" cy="357020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b="1" dirty="0"/>
              <a:t>MNGEA/EANGUS Legislative Accomplishments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VA home loans for NG members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No MN State Income Tax for Mil Pay (M-Day/AGR/DSG)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Montgomery GI Bill inception and expansions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TRICARE Reserve Select for Part-time Force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Post 9/11 GI Bill benefits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Transferable Education benefits to dependents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Retirement point increases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TSP inception and improvements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SCRA reemployment rights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Pre/Post-deployment TRICARE coverage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Mentel health access expanded to dependents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BAH and COLA increases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LOD medical coverage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29022D-D83E-E026-5A7B-FDB43B6E9433}"/>
              </a:ext>
            </a:extLst>
          </p:cNvPr>
          <p:cNvSpPr txBox="1"/>
          <p:nvPr/>
        </p:nvSpPr>
        <p:spPr>
          <a:xfrm>
            <a:off x="5738530" y="47065"/>
            <a:ext cx="645346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Membership Benefits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More members provide a stronger voice with National, State and Local Congressional Delegates (CODEL) when it comes to voting on legislative initiatives.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Ability to attend state and national conferences, professional development opportunities, mentorship, networking, exposure.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Access to National Guard Relief Foundation (grants and loans)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National, State and Chapter scholarship opportunities annually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Minuteman update, publication with latest updates and events effecting the National Guard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Dual-membership Status (EANGUS &amp; MNGEA)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CBBF75-5351-0DE5-25D0-769B3433665F}"/>
              </a:ext>
            </a:extLst>
          </p:cNvPr>
          <p:cNvSpPr txBox="1"/>
          <p:nvPr/>
        </p:nvSpPr>
        <p:spPr>
          <a:xfrm>
            <a:off x="-15284" y="3284604"/>
            <a:ext cx="573853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How to Become a Member</a:t>
            </a:r>
          </a:p>
          <a:p>
            <a:pPr algn="ctr"/>
            <a:r>
              <a:rPr lang="en-US" sz="1600" dirty="0"/>
              <a:t>Visit </a:t>
            </a:r>
            <a:r>
              <a:rPr lang="en-US" sz="1600" i="1" dirty="0"/>
              <a:t>MNGEA.com </a:t>
            </a:r>
            <a:r>
              <a:rPr lang="en-US" sz="1600" dirty="0"/>
              <a:t>or </a:t>
            </a:r>
            <a:r>
              <a:rPr lang="en-US" sz="1600" i="1" dirty="0"/>
              <a:t>Facebook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- $35.00 Annual auto renewal or annual </a:t>
            </a:r>
          </a:p>
          <a:p>
            <a:pPr algn="ctr"/>
            <a:r>
              <a:rPr lang="en-US" sz="1600" dirty="0"/>
              <a:t>- $255.00 Lifetime membership </a:t>
            </a:r>
          </a:p>
          <a:p>
            <a:pPr algn="ctr"/>
            <a:r>
              <a:rPr lang="en-US" sz="1600" dirty="0"/>
              <a:t>- Limited time offer for E1-E5, sign up for auto </a:t>
            </a:r>
          </a:p>
          <a:p>
            <a:pPr algn="ctr"/>
            <a:r>
              <a:rPr lang="en-US" sz="1600" dirty="0"/>
              <a:t>renewal and get the first year free! </a:t>
            </a:r>
          </a:p>
          <a:p>
            <a:pPr algn="ctr"/>
            <a:r>
              <a:rPr lang="en-US" sz="1600" dirty="0"/>
              <a:t>(Enter “</a:t>
            </a:r>
            <a:r>
              <a:rPr lang="en-US" sz="1600" b="1" dirty="0"/>
              <a:t>E1-E5Only</a:t>
            </a:r>
            <a:r>
              <a:rPr lang="en-US" sz="1600" dirty="0"/>
              <a:t>” in the discount code box) </a:t>
            </a: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CC068-E1AA-082F-0A5E-51D3F8A07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227" y="5514157"/>
            <a:ext cx="1349765" cy="1335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719CD-7EDD-B0D9-C4D8-9D52BB7E7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34986"/>
            <a:ext cx="1423014" cy="14230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DEB26FE-BB57-80B3-2A15-94696F2C6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4206"/>
            <a:ext cx="184056" cy="1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B88B9C-82A9-9E18-D357-E74807C391DE}"/>
              </a:ext>
            </a:extLst>
          </p:cNvPr>
          <p:cNvSpPr txBox="1"/>
          <p:nvPr/>
        </p:nvSpPr>
        <p:spPr>
          <a:xfrm>
            <a:off x="4694565" y="5315929"/>
            <a:ext cx="1105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MNGEA.com</a:t>
            </a:r>
          </a:p>
        </p:txBody>
      </p:sp>
    </p:spTree>
    <p:extLst>
      <p:ext uri="{BB962C8B-B14F-4D97-AF65-F5344CB8AC3E}">
        <p14:creationId xmlns:p14="http://schemas.microsoft.com/office/powerpoint/2010/main" val="2990574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311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Tyler Jackson</dc:creator>
  <cp:lastModifiedBy>MARK WASSERBAUER</cp:lastModifiedBy>
  <cp:revision>2</cp:revision>
  <dcterms:created xsi:type="dcterms:W3CDTF">2026-01-29T18:50:04Z</dcterms:created>
  <dcterms:modified xsi:type="dcterms:W3CDTF">2026-02-02T02:59:51Z</dcterms:modified>
</cp:coreProperties>
</file>